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1241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90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60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501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4155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48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5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355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75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223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37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15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198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70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32039" y="1268759"/>
            <a:ext cx="3456383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60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ru-RU" sz="3600" b="1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39552" y="4509119"/>
            <a:ext cx="8208912" cy="1512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5F497A"/>
              </a:buClr>
              <a:buSzPct val="25000"/>
            </a:pP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 –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помічник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</a:t>
            </a:r>
            <a:r>
              <a:rPr lang="ru-RU" sz="44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час </a:t>
            </a:r>
            <a:r>
              <a:rPr lang="ru-RU" sz="44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війни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як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встає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Бог на суд,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щоб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спасти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всіх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покірних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землі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 принести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їм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спасіння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:10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60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й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гнів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людський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Тебе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вихваляє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решту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ж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гніву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поясом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в’яжеш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:11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1284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3356992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Присягайте й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виконуйте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Господу,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Богові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вашому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молоді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робітники-баптисти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усі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народи,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хто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Україну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оточає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хай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приносять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дарунка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Грізному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— і вороги, і </a:t>
            </a:r>
            <a:r>
              <a:rPr lang="ru-RU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друзі</a:t>
            </a:r>
            <a:r>
              <a:rPr lang="ru-RU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ru-RU"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:12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324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духа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високопосадовців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впокоряє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страшний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для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земних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президентів</a:t>
            </a:r>
            <a:r>
              <a:rPr lang="ru-RU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:13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699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1656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Бог знаний у </a:t>
            </a:r>
            <a:r>
              <a:rPr lang="ru-RU" sz="48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Палестині</a:t>
            </a: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Ймення</a:t>
            </a: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велике</a:t>
            </a: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в </a:t>
            </a:r>
            <a:r>
              <a:rPr lang="ru-RU" sz="48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Україні</a:t>
            </a:r>
            <a:r>
              <a:rPr lang="ru-RU"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088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Салимі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намет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мешкання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Святого Духа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також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в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Україні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6349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Він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там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поламав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зброю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корумпованого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ворога,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бронежилети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багнети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усе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озброєння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:4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4943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1944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осяйний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потужніший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за гори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відвічні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:5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118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Обдерто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людей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сильносердих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задрімали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вони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своїм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сном, і не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знайшли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своїх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рук</a:t>
            </a:r>
            <a:b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мужі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військові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:6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2504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сваріння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Боже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Яковів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оглушується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танки та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танкісти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:7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954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—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Величний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грізний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Господь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Ісус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і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хто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перед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обличчям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Твоїм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устоїть</a:t>
            </a:r>
            <a: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часу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гніву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Твого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гріх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корупцію</a:t>
            </a:r>
            <a:r>
              <a:rPr lang="ru-RU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 зло?…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:8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318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3645024"/>
            <a:ext cx="8280919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Як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звіщаєш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чистий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досконалий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суд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із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небес, то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боїться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й </a:t>
            </a:r>
            <a:r>
              <a:rPr lang="ru-RU" sz="4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стихає</a:t>
            </a:r>
            <a:r>
              <a:rPr lang="ru-RU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земля, </a:t>
            </a:r>
            <a:endParaRPr lang="ru-RU"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6016" y="1268759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76</a:t>
            </a:r>
            <a:r>
              <a:rPr lang="ru-RU" sz="36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:9 </a:t>
            </a:r>
            <a:endParaRPr lang="ru-RU" sz="36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12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</Words>
  <Application>Microsoft Office PowerPoint</Application>
  <PresentationFormat>Экран (4:3)</PresentationFormat>
  <Paragraphs>75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ПСАЛОМ 76 </vt:lpstr>
      <vt:lpstr>ПСАЛОМ 76:2 </vt:lpstr>
      <vt:lpstr>ПСАЛОМ 76:3 </vt:lpstr>
      <vt:lpstr>ПСАЛОМ 76:4 </vt:lpstr>
      <vt:lpstr>ПСАЛОМ 76:5 </vt:lpstr>
      <vt:lpstr>ПСАЛОМ 76:6 </vt:lpstr>
      <vt:lpstr>ПСАЛОМ 76:7 </vt:lpstr>
      <vt:lpstr>ПСАЛОМ 76:8 </vt:lpstr>
      <vt:lpstr>ПСАЛОМ 76:9 </vt:lpstr>
      <vt:lpstr>ПСАЛОМ 76:10 </vt:lpstr>
      <vt:lpstr>ПСАЛОМ 76:11 </vt:lpstr>
      <vt:lpstr>ПСАЛОМ 76:12 </vt:lpstr>
      <vt:lpstr>ПСАЛОМ 76:13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14 </dc:title>
  <cp:lastModifiedBy>Admin</cp:lastModifiedBy>
  <cp:revision>8</cp:revision>
  <dcterms:modified xsi:type="dcterms:W3CDTF">2019-11-11T19:19:51Z</dcterms:modified>
</cp:coreProperties>
</file>